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3" r:id="rId3"/>
    <p:sldId id="274" r:id="rId4"/>
    <p:sldId id="280" r:id="rId5"/>
    <p:sldId id="281" r:id="rId6"/>
    <p:sldId id="285" r:id="rId7"/>
    <p:sldId id="286" r:id="rId8"/>
    <p:sldId id="287"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2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17T14:45:21.2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15931 8143 0,'-305'305'16,"102"-77"-8,26-76 1,101-101 3,-26 0 3,51-26-3,1 0 0,24-25-7,1 0 3,25-76 4,0-152-5,101-102 3,26 76 0,-25-25-3,25 51 2,-51 51-2,0 50 1,0 51 5,-25 25-4,-26 0-1,0-25 3,1 76-1,-1-25 0,-25-1 11,0 1 8,0 76 51,-101 228-69,-1 51-2,26-128 1,0-24 0,51-51 0,25-76 3,0-26-6,0 26 3,0-26 0,0 0-1,25 1 2,0-26-2,26 25 11,-26-25-7,1 0-5,-1 0 11</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17T15:43:00.810"/>
    </inkml:context>
    <inkml:brush xml:id="br0">
      <inkml:brushProperty name="width" value="0.05292" units="cm"/>
      <inkml:brushProperty name="height" value="0.05292" units="cm"/>
      <inkml:brushProperty name="color" value="#FF0000"/>
    </inkml:brush>
  </inkml:definitions>
  <iact:action type="add" startTime="27197">
    <iact:property name="dataType"/>
    <iact:actionData xml:id="d0">
      <inkml:trace xmlns:inkml="http://www.w3.org/2003/InkML" xml:id="stk0" contextRef="#ctx0" brushRef="#br0">27245 3171 0,'0'0'31,"812"51"-25,-711-51 2,-25 0-2,-25 26 5,0-26 2,-26 0-6,0 0 3,1 0 1,-1 0 3,1 0-2,-1 0 78,0 0-38,1 0-32,-1 0 18,0 0 102,1 0-108,50-51-14,25 25-7,-50 1-2,25-26 1,-25 51 0,-26 0 0,1 0 0,-26-25 0,25 25 11,0 0 8,1 0 91,-1 0-90,1 0-8,-1 0 26</inkml:trace>
    </iact:actionData>
  </iact:action>
  <iact:action type="add" startTime="45278">
    <iact:property name="dataType"/>
    <iact:actionData xml:id="d1">
      <inkml:trace xmlns:inkml="http://www.w3.org/2003/InkML" xml:id="stk1" contextRef="#ctx0" brushRef="#br0">2156 5835 0,'127'254'26,"-26"-128"-8,-50-50-15,-26-25 5,26 0-2,-51 0 2,25-26-2,1-25 3,-1 25-2,26-25 14,-1 0-11,77-101 1,-25 25-2,25-76 1,-26 76 2,-50-1-4,0 1 3,-26 26-2,0-1 1,-25 26 0,26 25 1,-26-26-1,25 1-1,0-1 10,-25 1-8,26 0 19,-26-1-10,25 26-10,0 0 19,-25-25 11,26 25 1,-26-25-22</inkml:trace>
    </iact:actionData>
  </iact:action>
  <iact:action type="add" startTime="61828">
    <iact:property name="dataType"/>
    <iact:actionData xml:id="d2">
      <inkml:trace xmlns:inkml="http://www.w3.org/2003/InkML" xml:id="stk2" contextRef="#ctx0" brushRef="#br0">15423 7281 0,'457'-51'22,"76"26"-14,-153-77 1,-75 77 0,-52 25-2,-24-26 5,-77-24-6,-25 50 4,-51-26 0,-26 26 0,1 0 0,-25-25 0,-1 25 10,0 0-10,1 0 10,-1 0 42,-25-25-34,25 25-8</inkml:trace>
    </iact:actionData>
  </iact:action>
  <iact:action type="add" startTime="89818">
    <iact:property name="dataType"/>
    <iact:actionData xml:id="d3">
      <inkml:trace xmlns:inkml="http://www.w3.org/2003/InkML" xml:id="stk3" contextRef="#ctx0" brushRef="#br0">1877 10477 0,'25'25'30,"102"51"-20,0 77-1,76 24 1,-77-75 3,-49-1-5,-27-50 2,1 0 0,-26-26 0,1 0 0,-1-25 0,1 0 0,-1 26 0,0-26 19,1-26-8,50-50-11,0-51 2,0 1-4,-25 49 4,-1 27-4,-24-52 1,-1 102 2,1-51-1,-1 26 0,0 0 0,1-1 0,-26 1 1,50 0-3,-24-26 3,-1 26-1,26-1 0,-26 26 9,1-25-8,-1-1 9,-25 1-10,25 25-1,-25-25 2,26-1-2,-1 1 2,0 25-2,26-51 1,-26 26 1,1 0-1,-26-1-1,25 26 4,-25-25-6,26 25 5,-26-26-3,25 26 10</inkml:trace>
    </iact:actionData>
  </iact:action>
  <iact:action type="add" startTime="106822">
    <iact:property name="dataType"/>
    <iact:actionData xml:id="d4">
      <inkml:trace xmlns:inkml="http://www.w3.org/2003/InkML" xml:id="stk4" contextRef="#ctx0" brushRef="#br0">19102 13090 0,'25'0'23,"0"0"-8,77 0-3,101 0 3,51 0-11,-52 0 7,1 0-1,0 0-8,0 0 5,26 0 2,-26 25 5,-26 51-8,-50 0 6,25-50-5,-25 24 3,-25-24-1,-26 24 2,0-24-2,-51-26 2,26 0 0,0 0 0,-26 0 6,51 0 243,203-26-250,102-50 0,-77 76 0,-50 0-1,-102 0 3,51 0 0,-76 0-5,-26 0 4,26 0-3,-51 0 3,0 0-1,0 26-1,-25-26 1,0 0 1,0 0-2,-1 0 2,-24 0-2,-1 0 2,0 0-1,1 0 11,-1 0-1</inkml:trace>
    </iact:actionData>
  </iact:action>
  <iact:action type="add" startTime="119878">
    <iact:property name="dataType"/>
    <iact:actionData xml:id="d5">
      <inkml:trace xmlns:inkml="http://www.w3.org/2003/InkML" xml:id="stk5" contextRef="#ctx0" brushRef="#br0">1471 15144 0,'0'26'7,"50"100"3,27 52-1,24-51 1,-50 0 0,-26-77 0,51 1 0,-76-25 0,26-1 3,24-25-6,26 0 3,102-51 0,0-101 0,-52 51 3,27-26-3,24-26-3,-50 52 3,0 0 0,0 24 3,-26 1-4,-25 26-1,-25 24 2,0 1 0,0 0 0,-1-1 2,1 1-4,0-1 3,-1 1-2,1 0 1,0 25 0,0-26 0,-26 1 0,26 25 0,0-25 0,-26-1 1,0 26-2,1-25 1,-1 25 0,-25-26 10,25 26 20</inkml:trace>
    </iact:actionData>
  </iact:action>
  <iact:action type="add" startTime="137289">
    <iact:property name="dataType"/>
    <iact:actionData xml:id="d6">
      <inkml:trace xmlns:inkml="http://www.w3.org/2003/InkML" xml:id="stk6" contextRef="#ctx0" brushRef="#br0">7914 16184 0,'76'0'33,"280"0"-27,202 51 1,-152 25-4,-1-25 3,1-26 5,-101-25-4,-1 0 2,1 0 0,-77 0 2,-76 0-1,-50-25-1,-1-26 1,-50 26 0,0 25 1,-1-26 0,-24 26-3,-1 0 22,26 0 180,101 0-200,812 178 0,-381-77 0,-126-24 0,0-1 2,-128 0-4,-75-26 2,-26-24 0,-75-1 0,-77-25 3,25 51-6,-50-51 3,-26 0 0,1 0 3,-1 0 3,26 0 225,228 0-231,228-76 0,-101-26 0,-51 77 0,26-51-1,-77 25 1,-50 26 1,-77 25-2,-24-51 4,-26 51 3,-51 0-13,-26 0 5,1 0 2,-26 0 10,1 0-10,-1 0 10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17T15:43:00.810"/>
    </inkml:context>
    <inkml:brush xml:id="br0">
      <inkml:brushProperty name="width" value="0.05292" units="cm"/>
      <inkml:brushProperty name="height" value="0.05292" units="cm"/>
      <inkml:brushProperty name="color" value="#FF0000"/>
    </inkml:brush>
  </inkml:definitions>
  <iact:action type="add" startTime="26048">
    <iact:property name="dataType"/>
    <iact:actionData xml:id="d0">
      <inkml:trace xmlns:inkml="http://www.w3.org/2003/InkML" xml:id="stk0" contextRef="#ctx0" brushRef="#br0">17859 4592 0,'25'25'20,"127"1"-17,203 24 4,26-24 3,-127 25-2,50-51 0,-50 25 1,-1-25 0,-24 0 1,-77 0-1,0 0 2,-50 0-2,24 0 1,-49 0 1,-27 0 0,1 0-3,0 0 2,-26 0 0,0 0 220,178 0-219,305 0-2,-153 51 1,0-26 0,-25 26 0,-76-26 0,-1-25 1,-50 51-2,26-26 1,-77-25 0,-51 0 1,26 26-2,-51-26 1,-25 0 0,25 0 0,-51 0 0,26 0 0,-26 0 0,1 0 0,-1 0 11,1 0 188,100 0-197,103 0-4,50-51 2,-76 51 1,0 0 0,-51 0 4,-25 0-11,0 0 5,-1 0 1,-24 0 0,-1 0 0,-25 0 0,1 0 0,-27 0 0,26 0 0,-25 0 0,0-26 0,0 26 0,-1-25 0,1 0 0,25 25 0,-25-26 2,0 1-4,-1 25 2,1-25 0,0-1 0,0 26 0,-1 0 0,-24-25 0,24 25 1,-24 0 5,-1 0-12,1 0 6,-1 0 9,0 0-9,1 0 10,-1 0-10,0 0 10,1 0 10,-26-25 20</inkml:trace>
    </iact:actionData>
  </iact:action>
  <iact:action type="add" startTime="69427">
    <iact:property name="dataType"/>
    <iact:actionData xml:id="d1">
      <inkml:trace xmlns:inkml="http://www.w3.org/2003/InkML" xml:id="stk1" contextRef="#ctx0" brushRef="#br0">2638 8955 0,'0'25'96,"101"102"-86,77 25 0,-77-25-1,1-25 0,-26-52 1,-25 1 2,-26-26-5,26 1 4,-26-26-1,26 0 0,25 0 0,76-127 0,51-101-1,25 50 2,26-76-2,-76 77 2,-1-1-1,26 26 0,-25 0 2,-102 76-2,51 0 0,-26 25-3,-50 0 4,0 26-1,-1 0 0,-24 25-1,-26-26 3,25 26-2,0-25-1,1 25 3,-26-26 6,25 26-8,0-25 30</inkml:trace>
    </iact:actionData>
  </iact:action>
  <iact:action type="add" startTime="73234">
    <iact:property name="dataType"/>
    <iact:actionData xml:id="d2">
      <inkml:trace xmlns:inkml="http://www.w3.org/2003/InkML" xml:id="stk2" contextRef="#ctx0" brushRef="#br0">15119 8803 0,'76'0'60,"51"0"-50,25 0 6,-51 0-9,26 0 2,-76 0 0,25 0 2,-50 0 0,-1 0-5,0 0 3,1 0 1,-1 0 9,0 0 1,1 0 30</inkml:trace>
    </iact:actionData>
  </iact:action>
  <iact:action type="add" startTime="89056">
    <iact:property name="dataType"/>
    <iact:actionData xml:id="d3">
      <inkml:trace xmlns:inkml="http://www.w3.org/2003/InkML" xml:id="stk3" contextRef="#ctx0" brushRef="#br0">6037 9691 0,'51'0'51,"228"0"-38,279 0 0,-101 25 3,-52 26-13,-100-26 2,-1-25 3,-50 0 4,-76 51-4,-26-51 0,0 25 3,-51-25-3,-24 0 3,-1 25 0,-26-25-4,-24 0 4,-1 0-1,0 0 10,-25 26 273</inkml:trace>
    </iact:actionData>
  </iact:action>
  <iact:action type="add" startTime="103753">
    <iact:property name="dataType"/>
    <iact:actionData xml:id="d4">
      <inkml:trace xmlns:inkml="http://www.w3.org/2003/InkML" xml:id="stk4" contextRef="#ctx0" brushRef="#br0">2333 12811 0,'0'0'16,"178"203"5,-77-102-20,26 26 7,-76-76 4,-26-26 0,26 0-5,-26 1 3,26-1-1,0-25-2,25 0 3,127-51 0,127-101-1,-26-51 9,0-50-14,26 24 4,-101 26 0,50 0 2,-51 51 1,-50 0-2,-52 50 2,1 52-1,-25 24-1,-52-24 1,1 50 0,-51-26 0,26 26 0,-26-25 0,25 25 0,0 0 21,-75-25 178,-52 25-198,-101 0-2,51 0 1,0 0 0,25 0 1,51 0-2,0 0 2,25 0-1,26 0-1,-1 0 1,1 0 0,228 0 71,50 0-71,1 0 1,-76 0-3,-77 50 3,26-50-1,-76 26-1,-1-26 2,1 0-2,-25 0 2,-1 0 29,-25 25-30,0 0 0,-51 26 10,0 0-10,1-26 0,-1 26-1,26-26 2,-1 1-2,26-1 1,-25-25 1,0 25-1,-1-25 20</inkml:trace>
    </iact:actionData>
  </iact:action>
  <iact:action type="add" startTime="110090">
    <iact:property name="dataType"/>
    <iact:actionData xml:id="d5">
      <inkml:trace xmlns:inkml="http://www.w3.org/2003/InkML" xml:id="stk5" contextRef="#ctx0" brushRef="#br0">12709 13724 0,'25'0'21,"1"0"-19,50 0 22,456-102-12,-252 26 3,-78 51-9,27-26 3,-77 51-1,51-25-2,-26-26 2,-75 51 2,25 0-2,-26-25 2,1 25-1,-52 0 1,1 0-1,0-26 2,-26 26 8,1 0-7,24 0 207,77 0-208,431 102-1,-50 25-1,-77-51 1,-76 0 0,0 25 4,-76-75-4,-76-1-1,-50 26 2,-27-51-4,-24 0 5,-1 0-4,-50 0 2,25 0 2,-25 0-4,0 0 1,-1 0 2,-24 0-2,-1 0 1,0 0 0,1 0 9,-1 0-9,26 0 250,50 0-250,178 25 0,-25 26 0,-26-26 0,-75 1 3,24 24-6,-75-50 3,-1 26 4,-25-26-7,-25 0 3,0 0 0,0 25 2,-26-25-2,0 0 8,1 0-8,-1 0 10,0 0 21</inkml:trace>
    </iact:actionData>
  </iact:action>
  <iact:action type="add" startTime="127606">
    <iact:property name="dataType"/>
    <iact:actionData xml:id="d6">
      <inkml:trace xmlns:inkml="http://www.w3.org/2003/InkML" xml:id="stk6" contextRef="#ctx0" brushRef="#br0">15322 14815 0,'25'0'10,"127"0"0,153 0-1,-1 0 1,-50 0 0,-26 0 0,-25 0 0,-101 0 0,24 0 0,-24 0 0,-26 0 0,-25 0 0,0 0 0,-1 0 0,-24 0 0,-1 0 0,0 0 0,1 0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17T15:43:00.810"/>
    </inkml:context>
    <inkml:brush xml:id="br0">
      <inkml:brushProperty name="width" value="0.05292" units="cm"/>
      <inkml:brushProperty name="height" value="0.05292" units="cm"/>
      <inkml:brushProperty name="color" value="#FF0000"/>
    </inkml:brush>
  </inkml:definitions>
  <iact:action type="add" startTime="14384">
    <iact:property name="dataType"/>
    <iact:actionData xml:id="d0">
      <inkml:trace xmlns:inkml="http://www.w3.org/2003/InkML" xml:id="stk0" contextRef="#ctx0" brushRef="#br0">17123 4490 0,'609'-279'29,"25"51"-14,-355 76 4,51 25-16,-26-50 3,-25 75 3,0-25-1,-50 26-1,-52-1 1,-25 26 2,26 0 0,-102 51-1,26-26 0,-52 26 5,1-1-7,0 1 3,-26 25 0,1-25 0,-1 25 0,-25-26 0,25 26 0,1-25-1,-1 25 12,-25-26 61,-25 26-74,-128 0 3,-100-25-1,-1 25-1,77-25 1,24-26 0,77 51 0,-25 0 0,50 0 1,26 0 8,-1 0-8,1 0-2,0 0 11,50 0 21,127 0-31,51-25-1,76 25 3,-127 0-2,-50 0-2,25 0 2,-51 0 0,-26 0 0,1 0 2,-25 0-4,-1 0 14,0 0-3,-25 25 10,-25 51-18,-26 0 0,0 0-1,26 26-1,-51-26 3,76-25-2,-25-26-2,25 0 1,-26-25 12,26 26 9,-25-26 9,25 25-18,0 0 28,0 1 2,0-1-11,0 1 10</inkml:trace>
    </iact:actionData>
  </iact:action>
  <iact:action type="add" startTime="35740">
    <iact:property name="dataType"/>
    <iact:actionData xml:id="d1">
      <inkml:trace xmlns:inkml="http://www.w3.org/2003/InkML" xml:id="stk1" contextRef="#ctx0" brushRef="#br0">12531 7813 0,'0'0'10,"76"-76"1,127-101-10,-25-26 7,-26 25-1,-25 51 4,25-75-3,-25 75 3,-25 25-4,-1-25 4,-25 77-2,-25-26 1,25-1 1,-25 27-1,-26 24-1,0 26 4,26-50-6,-51 24 4,25 1-1,1 0-1,-1-1 1,26 1 0,-26-1 0,1-24 3,24 24 6,-50 1-10,26 25 1,-26-25 2,25 25-4,-25-26 1,26 26 13,-26-25-3,25 25 10,-25-25-7,25 25 17,-50 0 101,0-26-129,-26 26 1,0-25-5,0 25 3,1 0 0,24-26-1,1 26 12,-1 0-11,1 0-1,0 0 2,-1 0-2,1 0 1,0 0 2,-1 0-3,1 0 1,0 0 12,-1 0-4,1 0 2,-1 0 69,52 0-37,126 0-34,76 0-14,-25 0 2,-101 51 6,50-51-3,-51 26 1,-24-26 0,-27 25 0,1-25 1,-26 25-2,1-25 2,-1 0 9,-25 26-11,0-1 1,0 0 0,0 26 1,0 0-2,0 25 2,0 0-2,-25 25 1,-1-24 0,1-27 0,0 1 0,25 0 0,-26 0 1,1-26-3,0 26 4,25-26-3,-26-25 2,26 25-2,-25-25 1,25 26 0</inkml:trace>
    </iact:actionData>
  </iact:action>
  <iact:action type="add" startTime="45028">
    <iact:property name="dataType"/>
    <iact:actionData xml:id="d2">
      <inkml:trace xmlns:inkml="http://www.w3.org/2003/InkML" xml:id="stk2" contextRef="#ctx0" brushRef="#br0">11669 10781 0,'0'-50'27,"152"-128"-5,152-202-19,280-229 4,-356 380 4,-25-24-2,-25 126 0,-51-25-1,-26 76 2,-25-26-1,26 77 5,-52-26-9,-24 26 5,-1-1 9,0 26-9,-25-25 1,26 25-2,-52 0 283,1 0-284,0 0 2,-77 0 1,1 0-1,25 0 0,25 0-1,0 0 2,26 0-2,-1 0 2,1 0-2,0 0 1,50 0 260,127 0-259,77 0-2,-77 0 1,-76 0 1,0 0-2,-25 0 2,-26 0-1,0 0-1,1 0 1,-1 0 22,-25 51 128,-76 126-151,0 26 0,-25-25 2,75-51-1,1-51-1,-1-26 2,1 1-1,0-25 0,25-1 0,-26-25-1,26 25 2</inkml:trace>
    </iact:actionData>
  </iact:action>
  <iact:action type="add" startTime="57788">
    <iact:property name="dataType"/>
    <iact:actionData xml:id="d3">
      <inkml:trace xmlns:inkml="http://www.w3.org/2003/InkML" xml:id="stk3" contextRef="#ctx0" brushRef="#br0">16971 13394 0,'0'-25'96,"0"-1"-86,0-24 1,127-77-2,76-152 2,-1 50-1,-24 1 0,-26-26 0,0 77 0,-50-1 0,-1 102 0,-50-51 0,25 26 0,-50 25 0,24 25 0,-24 0 1,-1 1 0,0-1-3,1 26 2,-26-26 0,25 25 0,-25 1 11,26 0-7,-1-1-10,0-24 9,1-1-4,-1 26 0,0-26 1,-25 25 0,26 26 0,-1-25 0,-25 0 2,0-1 16,-51 26 31,1 26-48,-52-1 1,1 51-4,50-25 2,-25-26 0,51-25 0,-1 26 0,1-26 0,-1 25 1,1-25-2,0 0 11,-1 0 30,102 0 92,51 0-133,25-25 1,26-1 0,-102 26 0,-25-25-1,0 25 1,-26-25 3,0 25-4,1 0 0,-1 76 50,-25 50-49,0-49 0,0-1 0,0 0 0,0-26 1,0-24-2,0-1 2,0 1-1,0-1 9</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17T15:43:00.810"/>
    </inkml:context>
    <inkml:brush xml:id="br0">
      <inkml:brushProperty name="width" value="0.05292" units="cm"/>
      <inkml:brushProperty name="height" value="0.05292" units="cm"/>
      <inkml:brushProperty name="color" value="#FF0000"/>
    </inkml:brush>
  </inkml:definitions>
  <iact:action type="add" startTime="15825">
    <iact:property name="dataType"/>
    <iact:actionData xml:id="d0">
      <inkml:trace xmlns:inkml="http://www.w3.org/2003/InkML" xml:id="stk0" contextRef="#ctx0" brushRef="#br0">17453 4846 0,'101'0'31,"153"50"-24,50-24 4,-25 24 4,-76-24-5,51-26-3,-51 0 2,25 51-1,-76-51 3,-50 0-4,50 0 1,-76 0 1,51 0 1,-51-26 0,26 1 0,-26-1 0,0 26 1,0-25-2,25 0 1,1-1 1,25 1-2,-51 0 1,51-1 0,-51 26 2,-25-50-4,-1 50 2,26 0 0,-25-26 1,0 26-2,25 0 5,-51 0-7,26 0 2,0-25 1,0-1 1,-1 26-1,1-25-1,0 25 1,0-25 0,-26 25 0,0 0 1,26 0-2,-26 0 11,1 0-10,-1 0 1,0 0-2,1 0 2,-1 0 28</inkml:trace>
    </iact:actionData>
  </iact:action>
  <iact:action type="add" startTime="21936">
    <iact:property name="dataType"/>
    <iact:actionData xml:id="d1">
      <inkml:trace xmlns:inkml="http://www.w3.org/2003/InkML" xml:id="stk1" contextRef="#ctx0" brushRef="#br0">10502 5784 0,'0'26'191,"25"-26"-181,127 0-1,1 50 1,75-24-1,-76-26 2,0 0-2,-25 0 1,-51 0-1,0 0 8,-25 0-12,0 0 4,0 0 1,-26 0 0,0 0 0,1 0 20,-1 0-20,0 0 12,1 0-13,-1 0 10,1 0-9,-1 0 40,-25-26-39,25 26 10</inkml:trace>
    </iact:actionData>
  </iact:action>
  <iact:action type="add" startTime="47674">
    <iact:property name="dataType"/>
    <iact:actionData xml:id="d2">
      <inkml:trace xmlns:inkml="http://www.w3.org/2003/InkML" xml:id="stk2" contextRef="#ctx0" brushRef="#br0">11872 10528 0,'50'0'32,"103"0"-21,176 76-3,-24 0 2,-102-76 0,76 51 0,-76-51 2,51 0-4,-52-26 1,27 1-1,-26-1 3,50-24-1,-24 50 2,-77 0-4,0 0-1,0 0 5,1 0-5,-27 0 3,-24 0 1,-26 0-2,25 0 3,-50 0-2,0 0-2,-26 0 3,1 0-2,24 0 1,-24 0 11,24 0 188,230 0-197,252 0-3,-126 0 0,-25 25 1,-128 0 1,1 26-2,-26-25 1,-75-1 0,-1-25 0,-25 51 1,-51-51-2,0 0 2,-25 0-2,25 0 1,-26 0 1,-24 0-2,25 0 2,-1 0-1,-24 0 0,24 0 0,-24 0 10,-1 0 0,0 0 0</inkml:trace>
    </iact:actionData>
  </iact:action>
  <iact:action type="add" startTime="60697">
    <iact:property name="dataType"/>
    <iact:actionData xml:id="d3">
      <inkml:trace xmlns:inkml="http://www.w3.org/2003/InkML" xml:id="stk3" contextRef="#ctx0" brushRef="#br0">14155 11542 0,'25'0'122,"178"26"-100,279 126-12,-304-127 0,-26 26 1,26-51-5,-102 25-1,25-25 6,1 26-3,-1-26 2,-25 0 0,-25 0 0,50 0 0,-75 0 0,24 0 0,1 0 0,-25 0 1,-1 0 0,0 0-3,1 0 2,-1 0 1,0 0 40,1 0-1</inkml:trace>
    </iact:actionData>
  </iact:action>
  <iact:action type="add" startTime="67635">
    <iact:property name="dataType"/>
    <iact:actionData xml:id="d4">
      <inkml:trace xmlns:inkml="http://www.w3.org/2003/InkML" xml:id="stk4" contextRef="#ctx0" brushRef="#br0">25850 11796 0,'25'0'18,"609"-25"-7,-380 25 5,-102 0 6,0 0-4,127 0-11,-228 0 2,0 0-4,-26 0 6,1 0-3,-1 0 31,0 0-10</inkml:trace>
    </iact:actionData>
  </iact:action>
  <iact:action type="add" startTime="70175">
    <iact:property name="dataType"/>
    <iact:actionData xml:id="d5">
      <inkml:trace xmlns:inkml="http://www.w3.org/2003/InkML" xml:id="stk5" contextRef="#ctx0" brushRef="#br0">6874 12658 0,'51'0'40,"177"0"-31,178 0 2,-51 0-3,-50 0 5,-52 0-4,77 0 0,-25 51 1,354 25 11,-304-25-11,0-51-1,26 25 3,-26-25 0,-50 0-4,-52 0-1,-50 0 2,0 0-1,0 0 1,-76 0 1,0-25-1,-51 25 2,0 0-1,0 0 0,-25 0 1,0 0-2,-26 0 1,26 0 0,-26 0 1,0 0 8,1 0 1,-1 0 1,1 0 18,-26-25 12,-51-1-9,-25 1-27,-127-26-11,25 26 6,77-1-2,25 1 2,25 25 0,0-25 0,26 25 0,-1 0 0,1 0 0,0 0 0,-1 0 12,102 0 78,77 0-90,-27 0-2,-24 0 2,25 25 0,-51 0 1,0 1 0,25 50-2,-24-51 2,-27 26-3,1-26 4,0 1-4,-26-1 2,0 0 0,1-25 12,-26 26 17,0-1-29,-76 26 0,-51 0 8,-51 25-15,51 0 5,26-25 3,0-26-2,50 26 2,0-51-1,0 25 0,26-25 0</inkml:trace>
    </iact:actionData>
  </iact:action>
  <iact:action type="add" startTime="72289">
    <iact:property name="dataType"/>
    <iact:actionData xml:id="d6">
      <inkml:trace xmlns:inkml="http://www.w3.org/2003/InkML" xml:id="stk6" contextRef="#ctx0" brushRef="#br0">7737 12278 0,'-51'0'25,"0"0"1,-76 0-22,-101 76 4,152-51 1,-26 1 1,52-26-4,-1 25 1,0 0 12,26-25-1,0 26-6,-1-26 6,1 0 3,-1 25-2,1-25 2,-26 26-11,1-1 2,24 0-4,-25 1 2,26-26 0,0 25 0,-1-25 10,26 25-10,0 1 41,102-1 30,278 102-61,-227-76-8,24-26-6,-101 26 4,51-26 1,-51 1-2,0-1 1,-25-25 0,-26 25 0,26-25 0,-25 0 0,-1 26 11,-25-1 8</inkml:trace>
    </iact:actionData>
  </iact:action>
  <iact:action type="add" startTime="85325">
    <iact:property name="dataType"/>
    <iact:actionData xml:id="d7">
      <inkml:trace xmlns:inkml="http://www.w3.org/2003/InkML" xml:id="stk7" contextRef="#ctx0" brushRef="#br0">18594 12937 0,'0'0'14,"102"-50"1,177-52-13,304 26 7,-228-25-1,1 25 1,24 50-1,-75-25 7,-52 26-8,-24-26 1,-77 26-2,25 0 6,-75 25-6,-26-26 4,25 26 2,-50-50 0,0 50-5,-26 0 15,1 0-3,-1-26 0,0 26 21,1 0 0,-26-25 10,0-1-20,-51 26-19,-25-25-2,-26 0 1,1-1 0,50 26 0,0-25 1,26 0-2,0 25 1,-1 0 0,1 0 0,0 0 20,-1 0-20,1 0 12,0 0-3,126 0 61,127 76-71,-75-51 1,-27 51 0,-24-50 0,-51-1 1,-51 0 8,25 1-9,-25-1 0,0 26 1,-76 25-1</inkml:trace>
    </iact:actionData>
  </iact:action>
  <iact:action type="add" startTime="91929">
    <iact:property name="dataType"/>
    <iact:actionData xml:id="d8">
      <inkml:trace xmlns:inkml="http://www.w3.org/2003/InkML" xml:id="stk8" contextRef="#ctx0" brushRef="#br0">12202 14840 0,'25'0'34,"-25"-25"-27,25 25 3,26 0-3,50-26 3,1 26 1,25-51-1,-51 51 1,0 0-3,0-25 2,26 25-2,-26 0 4,0 0-4,51 0 1,-51 0 2,0-25 0,0 25-1,-25 0 0,-1 0 3,1-26-4,-25 26-2,24 0 3,1-25 4,0 25-10,25-25 7,0 25-1,25-26 0,-25 1-1,-25 25 3,0-26-3,-26 26 0,1 0 1,-26-25 0,25 25 12,0 0 7</inkml:trace>
    </iact:actionData>
  </iact:action>
  <iact:action type="add" startTime="98911">
    <iact:property name="dataType"/>
    <iact:actionData xml:id="d9">
      <inkml:trace xmlns:inkml="http://www.w3.org/2003/InkML" xml:id="stk9" contextRef="#ctx0" brushRef="#br0">16793 14612 0,'127'0'125,"25"0"-116,0 0-1,1 0 4,-27 0-4,-24 0 0,-1 25 3,-24-25 1,-27 0-5,1 0 4,0 0-1,-26 0-1,0 0 12,1 0-11,-1 0 0,1 0 9,-1 0 13</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17T15:43:00.810"/>
    </inkml:context>
    <inkml:brush xml:id="br0">
      <inkml:brushProperty name="width" value="0.05292" units="cm"/>
      <inkml:brushProperty name="height" value="0.05292" units="cm"/>
      <inkml:brushProperty name="color" value="#FF0000"/>
    </inkml:brush>
  </inkml:definitions>
  <iact:action type="add" startTime="4718">
    <iact:property name="dataType"/>
    <iact:actionData xml:id="d0">
      <inkml:trace xmlns:inkml="http://www.w3.org/2003/InkML" xml:id="stk0" contextRef="#ctx0" brushRef="#br0">21436 3780 0,'964'76'35,"-609"-25"-31,51 0 7,-51-51-9,-51 0 4,-50 0 2,-51 0 1,25-26-2,-126 26 4,24-25-2,-75 25 1,0 0 1,0-25 0,-26 25 17,0-26-8,1 26 280,50 0-289,76 0-2,76 76 1,-25-25 1,-25-25 0,-77-1-2,1 0 0,-1 1 2,-25-26-1,51 0 0,-51 0 2,77 0-5,-1 0 4,0 0-1,-25 0 0,25 0-1,-50 0 1,50 0 0,-25 0 1,-51 0-2,0 0 2,-25 0-2,-1 0 2,1 0-1,-26 0 0,1 0 0,-1 0-1,0 0 12,1 0 8</inkml:trace>
    </iact:actionData>
  </iact:action>
  <iact:action type="add" startTime="8275">
    <iact:property name="dataType"/>
    <iact:actionData xml:id="d1">
      <inkml:trace xmlns:inkml="http://www.w3.org/2003/InkML" xml:id="stk1" contextRef="#ctx0" brushRef="#br0">18594 5328 0,'990'101'29,"-534"-25"-22,52 26 4,50-26-6,-51-26 1,1 1 4,-1-25-2,-101-26-2,-51 0 2,-51 0 2,-75 0 0,-77-51-1,-25 25 2,-26 1-2,-25 0 1,-25-1 0,-26 1 11,1 25-12,-1 0 1,0-25 11</inkml:trace>
    </iact:actionData>
  </iact:action>
  <iact:action type="add" startTime="16890">
    <iact:property name="dataType"/>
    <iact:actionData xml:id="d2">
      <inkml:trace xmlns:inkml="http://www.w3.org/2003/InkML" xml:id="stk2" contextRef="#ctx0" brushRef="#br0">8523 7915 0,'0'0'14,"558"-102"0,-304 102-12,50-25 12,1-26-5,50 51 2,-101 0-3,-1 0-2,1 0 1,-26 0 3,-76 0-1,51 0 1,-76 0-2,-25 0 3,25 0-1,-51 0 1,0 0-2,-25 0 3,-1 0-5,-24 0 3,-1 0 0,0 0 14,1 0 212,75 0-226,229 0 1,76 0-2,-102 0 2,1 51-2,-102 25 1,25-50 0,-127-1 0,26 26 0,-51-26 1,-25-25-2,0 25 1,-26-25 1,26 0-1,-26 0 10,1 0-10,-1 0 22</inkml:trace>
    </iact:actionData>
  </iact:action>
  <iact:action type="add" startTime="20217">
    <iact:property name="dataType"/>
    <iact:actionData xml:id="d3">
      <inkml:trace xmlns:inkml="http://www.w3.org/2003/InkML" xml:id="stk3" contextRef="#ctx0" brushRef="#br0">21816 7915 0,'685'-152'29,"-533"152"-14,-25-26-9,0 26-3,-26 0 5,-24 0 1,-27-25 0,1 25 0,0-25 2,-26 25 0,0 0-4,1 0 4,-1-26 1,1 26-4</inkml:trace>
    </iact:actionData>
  </iact:action>
  <iact:action type="add" startTime="33213">
    <iact:property name="dataType"/>
    <iact:actionData xml:id="d4">
      <inkml:trace xmlns:inkml="http://www.w3.org/2003/InkML" xml:id="stk4" contextRef="#ctx0" brushRef="#br0">18518 8879 0,'0'0'3,"355"0"4,51 0 3,-51 0-1,-50 0 2,50-26-1,-51 1 0,-25-51 0,-25 25-1,25-25 2,-76 0-1,25 51 0,-75-1 0,-26-24 0,-1 50 0,-24 0 0,-1 0 0,26 0 0,-51 0 0,51 0 0,-76 25-1,25 26 2,-25-26-1,-1-25 0,-24 0-1,25 0 2,-26 25-1,0-25 10,1 26-10,-1-26 10,0 0 20</inkml:trace>
    </iact:actionData>
  </iact:action>
  <iact:action type="add" startTime="57866">
    <iact:property name="dataType"/>
    <iact:actionData xml:id="d5">
      <inkml:trace xmlns:inkml="http://www.w3.org/2003/InkML" xml:id="stk5" contextRef="#ctx0" brushRef="#br0">15017 13927 0,'0'0'10,"711"0"1,-407 25 4,26 26-3,-26-51 0,153 25 1,-254 26-3,-76-51-3,-26 0 5,1 0-7,-26 0 4,-51 0-1,1 0 2,50 0 281,279 0-282,152 0 4,-101 0-5,-102 0 2,1-25-1,-102 25 1,25 0 0,-126 0 1,24 0-1,-49 0 0,-1 0 0,0 0 0,-25 0 0,-26 0 0,26 0 0,-26 0 1,0 0-2,1 0 31,-26-26 20</inkml:trace>
    </iact:actionData>
  </iact:action>
  <iact:action type="add" startTime="68091">
    <iact:property name="dataType"/>
    <iact:actionData xml:id="d6">
      <inkml:trace xmlns:inkml="http://www.w3.org/2003/InkML" xml:id="stk6" contextRef="#ctx0" brushRef="#br0">24607 14967 0,'25'-26'27,"457"-50"-5,380 76-14,-405 0 3,-102 0-3,51 26 1,-51-1-1,-50 51 1,-26-25 3,-76 25-4,-26-51 2,-75 1 0,-1-26 0,-25 0 0,0 0 1,-25 0-2,-25 0 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17T15:43:00.810"/>
    </inkml:context>
    <inkml:brush xml:id="br0">
      <inkml:brushProperty name="width" value="0.05292" units="cm"/>
      <inkml:brushProperty name="height" value="0.05292" units="cm"/>
      <inkml:brushProperty name="color" value="#FF0000"/>
    </inkml:brush>
  </inkml:definitions>
  <iact:action type="add" startTime="22928">
    <iact:property name="dataType"/>
    <iact:actionData xml:id="d0">
      <inkml:trace xmlns:inkml="http://www.w3.org/2003/InkML" xml:id="stk0" contextRef="#ctx0" brushRef="#br0">8422 10020 0,'50'-25'49,"229"25"-39,280 0-1,-154-25 1,1 25 1,0 0-2,-25 0 2,-26 0-1,-51 0 0,26 0 0,-127 50 0,-25-24 0,-77-26 0,-25 25 0,26 0 0,-26-25 0,-25 0 0,-26 26 0,26-26 0,-1 0 10,-24 0-10,24 0 0,-24 0 0,-1 0 0,1 0 10,-1 0-10,0 0 10</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2/17/2019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2/17/2019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customXml" Target="../ink/ink1.xml"/><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microsoft.com/office/2011/relationships/inkAction" Target="../ink/inkAction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png"/><Relationship Id="rId4" Type="http://schemas.microsoft.com/office/2011/relationships/inkAction" Target="../ink/inkAction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7.png"/><Relationship Id="rId4" Type="http://schemas.microsoft.com/office/2011/relationships/inkAction" Target="../ink/inkAction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8.png"/><Relationship Id="rId4" Type="http://schemas.microsoft.com/office/2011/relationships/inkAction" Target="../ink/inkAction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9.png"/><Relationship Id="rId4" Type="http://schemas.microsoft.com/office/2011/relationships/inkAction" Target="../ink/inkAction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0.png"/><Relationship Id="rId4" Type="http://schemas.microsoft.com/office/2011/relationships/inkAction" Target="../ink/inkAction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A121-0ADB-4D33-95FF-46E4B0D33C8A}"/>
              </a:ext>
            </a:extLst>
          </p:cNvPr>
          <p:cNvSpPr>
            <a:spLocks noGrp="1"/>
          </p:cNvSpPr>
          <p:nvPr>
            <p:ph type="ctrTitle"/>
          </p:nvPr>
        </p:nvSpPr>
        <p:spPr>
          <a:xfrm>
            <a:off x="526073" y="4496415"/>
            <a:ext cx="11139854" cy="930447"/>
          </a:xfrm>
        </p:spPr>
        <p:txBody>
          <a:bodyPr>
            <a:normAutofit/>
          </a:bodyPr>
          <a:lstStyle/>
          <a:p>
            <a:r>
              <a:rPr lang="en-US" sz="5400" b="1" dirty="0">
                <a:solidFill>
                  <a:srgbClr val="FFFFFF"/>
                </a:solidFill>
                <a:highlight>
                  <a:srgbClr val="000000"/>
                </a:highlight>
              </a:rPr>
              <a:t>Hadoop Scenario Based Questions</a:t>
            </a:r>
          </a:p>
        </p:txBody>
      </p:sp>
      <p:sp>
        <p:nvSpPr>
          <p:cNvPr id="3" name="Subtitle 2">
            <a:extLst>
              <a:ext uri="{FF2B5EF4-FFF2-40B4-BE49-F238E27FC236}">
                <a16:creationId xmlns:a16="http://schemas.microsoft.com/office/drawing/2014/main" id="{EFD93815-F7EF-4E19-A093-7B920DE764A5}"/>
              </a:ext>
            </a:extLst>
          </p:cNvPr>
          <p:cNvSpPr>
            <a:spLocks noGrp="1"/>
          </p:cNvSpPr>
          <p:nvPr>
            <p:ph type="subTitle" idx="1"/>
          </p:nvPr>
        </p:nvSpPr>
        <p:spPr>
          <a:xfrm>
            <a:off x="1350247" y="5658977"/>
            <a:ext cx="9144000" cy="420001"/>
          </a:xfrm>
        </p:spPr>
        <p:txBody>
          <a:bodyPr>
            <a:noAutofit/>
          </a:bodyPr>
          <a:lstStyle/>
          <a:p>
            <a:r>
              <a:rPr lang="en-US" sz="4800" b="1" dirty="0">
                <a:solidFill>
                  <a:srgbClr val="74E856"/>
                </a:solidFill>
                <a:highlight>
                  <a:srgbClr val="FF00FF"/>
                </a:highlight>
              </a:rPr>
              <a:t>Cluster </a:t>
            </a:r>
            <a:r>
              <a:rPr lang="en-US" sz="4800" b="1">
                <a:solidFill>
                  <a:srgbClr val="74E856"/>
                </a:solidFill>
                <a:highlight>
                  <a:srgbClr val="FF00FF"/>
                </a:highlight>
              </a:rPr>
              <a:t>Size Prediction</a:t>
            </a:r>
            <a:endParaRPr lang="en-US" sz="4800" b="1" dirty="0">
              <a:solidFill>
                <a:srgbClr val="74E856"/>
              </a:solidFill>
              <a:highlight>
                <a:srgbClr val="FF00FF"/>
              </a:highlight>
            </a:endParaRPr>
          </a:p>
        </p:txBody>
      </p:sp>
      <p:pic>
        <p:nvPicPr>
          <p:cNvPr id="5" name="Picture 4">
            <a:extLst>
              <a:ext uri="{FF2B5EF4-FFF2-40B4-BE49-F238E27FC236}">
                <a16:creationId xmlns:a16="http://schemas.microsoft.com/office/drawing/2014/main" id="{1CF7CB3E-2738-497B-BA29-597FF1AFC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80" y="307731"/>
            <a:ext cx="3997637" cy="3997637"/>
          </a:xfrm>
          <a:prstGeom prst="rect">
            <a:avLst/>
          </a:prstGeom>
        </p:spPr>
      </p:pic>
      <p:pic>
        <p:nvPicPr>
          <p:cNvPr id="1026" name="Picture 2" descr="Image result for hadoop">
            <a:extLst>
              <a:ext uri="{FF2B5EF4-FFF2-40B4-BE49-F238E27FC236}">
                <a16:creationId xmlns:a16="http://schemas.microsoft.com/office/drawing/2014/main" id="{D2831393-074A-4025-9A42-0F1D46DE8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043" y="989022"/>
            <a:ext cx="5455917" cy="26350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306E2742-92D9-471E-8021-089C5C181F7F}"/>
                  </a:ext>
                </a:extLst>
              </p14:cNvPr>
              <p14:cNvContentPartPr/>
              <p14:nvPr/>
            </p14:nvContentPartPr>
            <p14:xfrm>
              <a:off x="5369760" y="2502360"/>
              <a:ext cx="365760" cy="730800"/>
            </p14:xfrm>
          </p:contentPart>
        </mc:Choice>
        <mc:Fallback>
          <p:pic>
            <p:nvPicPr>
              <p:cNvPr id="6" name="Ink 5">
                <a:extLst>
                  <a:ext uri="{FF2B5EF4-FFF2-40B4-BE49-F238E27FC236}">
                    <a16:creationId xmlns:a16="http://schemas.microsoft.com/office/drawing/2014/main" id="{306E2742-92D9-471E-8021-089C5C181F7F}"/>
                  </a:ext>
                </a:extLst>
              </p:cNvPr>
              <p:cNvPicPr/>
              <p:nvPr/>
            </p:nvPicPr>
            <p:blipFill>
              <a:blip r:embed="rId7"/>
              <a:stretch>
                <a:fillRect/>
              </a:stretch>
            </p:blipFill>
            <p:spPr>
              <a:xfrm>
                <a:off x="5353920" y="2439000"/>
                <a:ext cx="397080" cy="857520"/>
              </a:xfrm>
              <a:prstGeom prst="rect">
                <a:avLst/>
              </a:prstGeom>
            </p:spPr>
          </p:pic>
        </mc:Fallback>
      </mc:AlternateContent>
      <p:pic>
        <p:nvPicPr>
          <p:cNvPr id="8" name="Audio 7">
            <a:hlinkClick r:id="" action="ppaction://media"/>
            <a:extLst>
              <a:ext uri="{FF2B5EF4-FFF2-40B4-BE49-F238E27FC236}">
                <a16:creationId xmlns:a16="http://schemas.microsoft.com/office/drawing/2014/main" id="{319F0F12-E6B3-4240-9291-67BF48D894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60513001"/>
      </p:ext>
    </p:extLst>
  </p:cSld>
  <p:clrMapOvr>
    <a:masterClrMapping/>
  </p:clrMapOvr>
  <mc:AlternateContent xmlns:mc="http://schemas.openxmlformats.org/markup-compatibility/2006">
    <mc:Choice xmlns:p14="http://schemas.microsoft.com/office/powerpoint/2010/main" Requires="p14">
      <p:transition spd="slow" p14:dur="2000" advTm="23122"/>
    </mc:Choice>
    <mc:Fallback>
      <p:transition spd="slow" advTm="23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22515" y="261258"/>
            <a:ext cx="11321142" cy="5915706"/>
          </a:xfrm>
        </p:spPr>
        <p:txBody>
          <a:bodyPr>
            <a:normAutofit fontScale="92500" lnSpcReduction="20000"/>
          </a:bodyPr>
          <a:lstStyle/>
          <a:p>
            <a:pPr marL="457200" lvl="1" indent="0">
              <a:buNone/>
            </a:pPr>
            <a:r>
              <a:rPr lang="en-US" b="1" dirty="0">
                <a:highlight>
                  <a:srgbClr val="00FFFF"/>
                </a:highlight>
              </a:rPr>
              <a:t>What is Small File Problem:</a:t>
            </a:r>
          </a:p>
          <a:p>
            <a:pPr marL="457200" lvl="1" indent="0">
              <a:buNone/>
            </a:pPr>
            <a:endParaRPr lang="en-US" b="1" dirty="0">
              <a:highlight>
                <a:srgbClr val="00FFFF"/>
              </a:highlight>
            </a:endParaRPr>
          </a:p>
          <a:p>
            <a:pPr marL="457200" lvl="1" indent="0">
              <a:buNone/>
            </a:pPr>
            <a:r>
              <a:rPr lang="en-US" dirty="0"/>
              <a:t>A small file is one which is significantly smaller than the HDFS block size (default 128MB). If you’re storing small files, then you probably have lots of them and the problem is that HDFS can’t handle lots of files.</a:t>
            </a:r>
          </a:p>
          <a:p>
            <a:pPr marL="457200" lvl="1" indent="0">
              <a:buNone/>
            </a:pPr>
            <a:endParaRPr lang="en-US" dirty="0"/>
          </a:p>
          <a:p>
            <a:pPr marL="457200" lvl="1" indent="0">
              <a:buNone/>
            </a:pPr>
            <a:r>
              <a:rPr lang="en-US" dirty="0"/>
              <a:t>Every file, directory and block in HDFS is represented as an object in the </a:t>
            </a:r>
            <a:r>
              <a:rPr lang="en-US" dirty="0" err="1"/>
              <a:t>namenode’s</a:t>
            </a:r>
            <a:r>
              <a:rPr lang="en-US" dirty="0"/>
              <a:t> memory (Metadata), each of which occupies 150 bytes.</a:t>
            </a:r>
          </a:p>
          <a:p>
            <a:pPr marL="457200" lvl="1" indent="0">
              <a:buNone/>
            </a:pPr>
            <a:endParaRPr lang="en-US" dirty="0"/>
          </a:p>
          <a:p>
            <a:pPr marL="457200" lvl="1" indent="0">
              <a:buNone/>
            </a:pPr>
            <a:r>
              <a:rPr lang="en-US" dirty="0"/>
              <a:t>For each read/write, There is a metadata lookup in </a:t>
            </a:r>
            <a:r>
              <a:rPr lang="en-US" dirty="0" err="1"/>
              <a:t>Namenode</a:t>
            </a:r>
            <a:r>
              <a:rPr lang="en-US" dirty="0"/>
              <a:t>, with such a huge metadata, lookup would be dead slow.</a:t>
            </a:r>
          </a:p>
          <a:p>
            <a:pPr marL="457200" lvl="1" indent="0">
              <a:buNone/>
            </a:pPr>
            <a:endParaRPr lang="en-US" dirty="0"/>
          </a:p>
          <a:p>
            <a:pPr marL="457200" lvl="1" indent="0">
              <a:buNone/>
            </a:pPr>
            <a:r>
              <a:rPr lang="en-US" dirty="0"/>
              <a:t>Furthermore, HDFS is not geared up to efficiently accessing small files: it is primarily designed for streaming access of large files. </a:t>
            </a:r>
          </a:p>
          <a:p>
            <a:pPr marL="457200" lvl="1" indent="0">
              <a:buNone/>
            </a:pPr>
            <a:endParaRPr lang="en-US" dirty="0"/>
          </a:p>
          <a:p>
            <a:pPr marL="457200" lvl="1" indent="0">
              <a:buNone/>
            </a:pPr>
            <a:r>
              <a:rPr lang="en-US" dirty="0"/>
              <a:t>Reading through small files normally causes lots of seeks and lots of hopping from </a:t>
            </a:r>
            <a:r>
              <a:rPr lang="en-US" dirty="0" err="1"/>
              <a:t>datanode</a:t>
            </a:r>
            <a:r>
              <a:rPr lang="en-US" dirty="0"/>
              <a:t> to </a:t>
            </a:r>
            <a:r>
              <a:rPr lang="en-US" dirty="0" err="1"/>
              <a:t>datanode</a:t>
            </a:r>
            <a:r>
              <a:rPr lang="en-US" dirty="0"/>
              <a:t> to retrieve each small file, all of which is an inefficient data access pattern.</a:t>
            </a:r>
          </a:p>
          <a:p>
            <a:pPr marL="457200" lvl="1" indent="0">
              <a:buNone/>
            </a:pPr>
            <a:endParaRPr lang="en-US" dirty="0"/>
          </a:p>
          <a:p>
            <a:pPr marL="457200" lvl="1" indent="0">
              <a:buNone/>
            </a:pPr>
            <a:r>
              <a:rPr lang="en-US" dirty="0"/>
              <a:t>E.G :  10 million files, each using a block, would use about 3 gigabytes of memory. </a:t>
            </a:r>
          </a:p>
          <a:p>
            <a:pPr marL="457200" lvl="1" indent="0">
              <a:buNone/>
            </a:pPr>
            <a:r>
              <a:rPr lang="en-US" dirty="0"/>
              <a:t>Scaling up much beyond this level is a problem with any Hadoop cluster. Certainly a billion files is not feasible.</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8" name="Ink 7">
                <a:extLst>
                  <a:ext uri="{FF2B5EF4-FFF2-40B4-BE49-F238E27FC236}">
                    <a16:creationId xmlns:a16="http://schemas.microsoft.com/office/drawing/2014/main" id="{7F2DDF59-1A7E-4C39-94C3-4C70BC34F23B}"/>
                  </a:ext>
                </a:extLst>
              </p14:cNvPr>
              <p14:cNvContentPartPr/>
              <p14:nvPr>
                <p:extLst>
                  <p:ext uri="{42D2F446-02D8-4167-A562-619A0277C38B}">
                    <p15:isNarration xmlns:p15="http://schemas.microsoft.com/office/powerpoint/2012/main" val="1"/>
                  </p:ext>
                </p:extLst>
              </p14:nvPr>
            </p14:nvContentPartPr>
            <p14:xfrm>
              <a:off x="529560" y="1105200"/>
              <a:ext cx="9973080" cy="4986360"/>
            </p14:xfrm>
          </p:contentPart>
        </mc:Choice>
        <mc:Fallback>
          <p:pic>
            <p:nvPicPr>
              <p:cNvPr id="8" name="Ink 7">
                <a:extLst>
                  <a:ext uri="{FF2B5EF4-FFF2-40B4-BE49-F238E27FC236}">
                    <a16:creationId xmlns:a16="http://schemas.microsoft.com/office/drawing/2014/main" id="{7F2DDF59-1A7E-4C39-94C3-4C70BC34F23B}"/>
                  </a:ext>
                </a:extLst>
              </p:cNvPr>
              <p:cNvPicPr>
                <a:picLocks noGrp="1" noRot="1" noChangeAspect="1" noMove="1" noResize="1" noEditPoints="1" noAdjustHandles="1" noChangeArrowheads="1" noChangeShapeType="1"/>
              </p:cNvPicPr>
              <p:nvPr/>
            </p:nvPicPr>
            <p:blipFill>
              <a:blip r:embed="rId5"/>
              <a:stretch>
                <a:fillRect/>
              </a:stretch>
            </p:blipFill>
            <p:spPr>
              <a:xfrm>
                <a:off x="520200" y="1095840"/>
                <a:ext cx="9991800" cy="5005080"/>
              </a:xfrm>
              <a:prstGeom prst="rect">
                <a:avLst/>
              </a:prstGeom>
            </p:spPr>
          </p:pic>
        </mc:Fallback>
      </mc:AlternateContent>
      <p:pic>
        <p:nvPicPr>
          <p:cNvPr id="9" name="Audio 8">
            <a:hlinkClick r:id="" action="ppaction://media"/>
            <a:extLst>
              <a:ext uri="{FF2B5EF4-FFF2-40B4-BE49-F238E27FC236}">
                <a16:creationId xmlns:a16="http://schemas.microsoft.com/office/drawing/2014/main" id="{0FACA7F9-3D8A-4716-BD0D-847B53660F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71076809"/>
      </p:ext>
    </p:extLst>
  </p:cSld>
  <p:clrMapOvr>
    <a:masterClrMapping/>
  </p:clrMapOvr>
  <mc:AlternateContent xmlns:mc="http://schemas.openxmlformats.org/markup-compatibility/2006">
    <mc:Choice xmlns:p14="http://schemas.microsoft.com/office/powerpoint/2010/main" Requires="p14">
      <p:transition spd="slow" p14:dur="2000" advTm="157912"/>
    </mc:Choice>
    <mc:Fallback>
      <p:transition spd="slow" advTm="157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3200" b="1" dirty="0"/>
              <a:t>Problems with small files and MapReduce</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Map tasks usually process a block of input at a time .If the file is very small and there are a lot of them, then each map task processes very little input, and there are a lot more map tasks, each of which imposes extra bookkeeping overhead. </a:t>
            </a:r>
          </a:p>
          <a:p>
            <a:pPr marL="457200" lvl="1" indent="0">
              <a:buNone/>
            </a:pPr>
            <a:endParaRPr lang="en-US" dirty="0"/>
          </a:p>
          <a:p>
            <a:pPr marL="457200" lvl="1" indent="0">
              <a:buNone/>
            </a:pPr>
            <a:r>
              <a:rPr lang="en-US" dirty="0"/>
              <a:t>Compare a 1GB file broken into 16 128MB blocks, and 10,000 or so 100KB files. The 10,000 files use one map each, and the job time can be tens or hundreds of times slower than the equivalent one with a single input file.</a:t>
            </a:r>
          </a:p>
          <a:p>
            <a:pPr marL="457200" lvl="1" indent="0">
              <a:buNone/>
            </a:pPr>
            <a:endParaRPr lang="en-US" dirty="0"/>
          </a:p>
          <a:p>
            <a:pPr marL="457200" lvl="1" indent="0">
              <a:buNone/>
            </a:pPr>
            <a:r>
              <a:rPr lang="en-US" dirty="0"/>
              <a:t>Disk seek issue </a:t>
            </a:r>
            <a:br>
              <a:rPr lang="en-US" dirty="0"/>
            </a:br>
            <a:r>
              <a:rPr lang="en-US" dirty="0"/>
              <a:t>  Large number of small files means large amount of disc IO. </a:t>
            </a:r>
            <a:br>
              <a:rPr lang="en-US" dirty="0"/>
            </a:br>
            <a:r>
              <a:rPr lang="en-US" dirty="0"/>
              <a:t>  Lots of time get spent in disc seek which becomes overhead on system and mitigates system performance. </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8E30783C-E947-4D69-8889-404BC705E0F7}"/>
                  </a:ext>
                </a:extLst>
              </p14:cNvPr>
              <p14:cNvContentPartPr/>
              <p14:nvPr>
                <p:extLst>
                  <p:ext uri="{42D2F446-02D8-4167-A562-619A0277C38B}">
                    <p15:isNarration xmlns:p15="http://schemas.microsoft.com/office/powerpoint/2012/main" val="1"/>
                  </p:ext>
                </p:extLst>
              </p14:nvPr>
            </p14:nvContentPartPr>
            <p14:xfrm>
              <a:off x="839880" y="1653120"/>
              <a:ext cx="9014400" cy="3680640"/>
            </p14:xfrm>
          </p:contentPart>
        </mc:Choice>
        <mc:Fallback>
          <p:pic>
            <p:nvPicPr>
              <p:cNvPr id="4" name="Ink 3">
                <a:extLst>
                  <a:ext uri="{FF2B5EF4-FFF2-40B4-BE49-F238E27FC236}">
                    <a16:creationId xmlns:a16="http://schemas.microsoft.com/office/drawing/2014/main" id="{8E30783C-E947-4D69-8889-404BC705E0F7}"/>
                  </a:ext>
                </a:extLst>
              </p:cNvPr>
              <p:cNvPicPr>
                <a:picLocks noGrp="1" noRot="1" noChangeAspect="1" noMove="1" noResize="1" noEditPoints="1" noAdjustHandles="1" noChangeArrowheads="1" noChangeShapeType="1"/>
              </p:cNvPicPr>
              <p:nvPr/>
            </p:nvPicPr>
            <p:blipFill>
              <a:blip r:embed="rId5"/>
              <a:stretch>
                <a:fillRect/>
              </a:stretch>
            </p:blipFill>
            <p:spPr>
              <a:xfrm>
                <a:off x="830520" y="1643760"/>
                <a:ext cx="9033120" cy="3699360"/>
              </a:xfrm>
              <a:prstGeom prst="rect">
                <a:avLst/>
              </a:prstGeom>
            </p:spPr>
          </p:pic>
        </mc:Fallback>
      </mc:AlternateContent>
      <p:pic>
        <p:nvPicPr>
          <p:cNvPr id="6" name="Audio 5">
            <a:hlinkClick r:id="" action="ppaction://media"/>
            <a:extLst>
              <a:ext uri="{FF2B5EF4-FFF2-40B4-BE49-F238E27FC236}">
                <a16:creationId xmlns:a16="http://schemas.microsoft.com/office/drawing/2014/main" id="{4AFCE0D2-090A-4FF5-B542-D9F0DE769A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5999221"/>
      </p:ext>
    </p:extLst>
  </p:cSld>
  <p:clrMapOvr>
    <a:masterClrMapping/>
  </p:clrMapOvr>
  <mc:AlternateContent xmlns:mc="http://schemas.openxmlformats.org/markup-compatibility/2006">
    <mc:Choice xmlns:p14="http://schemas.microsoft.com/office/powerpoint/2010/main" Requires="p14">
      <p:transition spd="slow" p14:dur="2000" advTm="133546"/>
    </mc:Choice>
    <mc:Fallback>
      <p:transition spd="slow" advTm="133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Solutions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514350" indent="-514350" fontAlgn="base">
              <a:buFont typeface="+mj-lt"/>
              <a:buAutoNum type="arabicPeriod"/>
            </a:pPr>
            <a:r>
              <a:rPr lang="en-US" b="1" dirty="0"/>
              <a:t>Using a custom merge of small files.</a:t>
            </a:r>
          </a:p>
          <a:p>
            <a:pPr marL="514350" indent="-514350" fontAlgn="base">
              <a:buFont typeface="+mj-lt"/>
              <a:buAutoNum type="arabicPeriod"/>
            </a:pPr>
            <a:endParaRPr lang="en-US" b="1" dirty="0"/>
          </a:p>
          <a:p>
            <a:pPr marL="514350" indent="-514350" fontAlgn="base">
              <a:buFont typeface="+mj-lt"/>
              <a:buAutoNum type="arabicPeriod"/>
            </a:pPr>
            <a:r>
              <a:rPr lang="en-US" b="1" dirty="0"/>
              <a:t>HAR – Hadoop Archive</a:t>
            </a:r>
          </a:p>
          <a:p>
            <a:pPr marL="514350" indent="-514350" fontAlgn="base">
              <a:buFont typeface="+mj-lt"/>
              <a:buAutoNum type="arabicPeriod"/>
            </a:pPr>
            <a:endParaRPr lang="en-US" b="1" dirty="0"/>
          </a:p>
          <a:p>
            <a:pPr marL="514350" indent="-514350">
              <a:buFont typeface="+mj-lt"/>
              <a:buAutoNum type="arabicPeriod"/>
            </a:pPr>
            <a:r>
              <a:rPr lang="en-US" b="1" dirty="0" err="1"/>
              <a:t>SequenceFile</a:t>
            </a:r>
            <a:r>
              <a:rPr lang="en-US" b="1" dirty="0"/>
              <a:t> System</a:t>
            </a:r>
          </a:p>
          <a:p>
            <a:pPr marL="514350" indent="-514350">
              <a:buFont typeface="+mj-lt"/>
              <a:buAutoNum type="arabicPeriod"/>
            </a:pPr>
            <a:endParaRPr lang="en-US" b="1" dirty="0"/>
          </a:p>
          <a:p>
            <a:pPr marL="514350" indent="-514350">
              <a:buFont typeface="+mj-lt"/>
              <a:buAutoNum type="arabicPeriod"/>
            </a:pPr>
            <a:r>
              <a:rPr lang="en-US" b="1" dirty="0" err="1"/>
              <a:t>Hbase</a:t>
            </a:r>
            <a:r>
              <a:rPr lang="en-US" b="1" dirty="0"/>
              <a:t> (If latency is not an issue)</a:t>
            </a:r>
          </a:p>
          <a:p>
            <a:pPr marL="514350" indent="-514350" fontAlgn="base">
              <a:buFont typeface="+mj-lt"/>
              <a:buAutoNum type="arabicPeriod"/>
            </a:pPr>
            <a:endParaRPr lang="en-US" b="1" dirty="0"/>
          </a:p>
          <a:p>
            <a:pPr marL="514350" indent="-514350" fontAlgn="base">
              <a:buFont typeface="+mj-lt"/>
              <a:buAutoNum type="arabicPeriod"/>
            </a:pPr>
            <a:endParaRPr lang="en-US" b="1" dirty="0"/>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CF6892B3-2BD5-499E-9D26-930EC31A5189}"/>
                  </a:ext>
                </a:extLst>
              </p14:cNvPr>
              <p14:cNvContentPartPr/>
              <p14:nvPr>
                <p:extLst>
                  <p:ext uri="{42D2F446-02D8-4167-A562-619A0277C38B}">
                    <p15:isNarration xmlns:p15="http://schemas.microsoft.com/office/powerpoint/2012/main" val="1"/>
                  </p:ext>
                </p:extLst>
              </p14:nvPr>
            </p14:nvContentPartPr>
            <p14:xfrm>
              <a:off x="4200840" y="922680"/>
              <a:ext cx="3379320" cy="3899520"/>
            </p14:xfrm>
          </p:contentPart>
        </mc:Choice>
        <mc:Fallback>
          <p:pic>
            <p:nvPicPr>
              <p:cNvPr id="4" name="Ink 3">
                <a:extLst>
                  <a:ext uri="{FF2B5EF4-FFF2-40B4-BE49-F238E27FC236}">
                    <a16:creationId xmlns:a16="http://schemas.microsoft.com/office/drawing/2014/main" id="{CF6892B3-2BD5-499E-9D26-930EC31A5189}"/>
                  </a:ext>
                </a:extLst>
              </p:cNvPr>
              <p:cNvPicPr>
                <a:picLocks noGrp="1" noRot="1" noChangeAspect="1" noMove="1" noResize="1" noEditPoints="1" noAdjustHandles="1" noChangeArrowheads="1" noChangeShapeType="1"/>
              </p:cNvPicPr>
              <p:nvPr/>
            </p:nvPicPr>
            <p:blipFill>
              <a:blip r:embed="rId5"/>
              <a:stretch>
                <a:fillRect/>
              </a:stretch>
            </p:blipFill>
            <p:spPr>
              <a:xfrm>
                <a:off x="4191480" y="913320"/>
                <a:ext cx="3398040" cy="3918240"/>
              </a:xfrm>
              <a:prstGeom prst="rect">
                <a:avLst/>
              </a:prstGeom>
            </p:spPr>
          </p:pic>
        </mc:Fallback>
      </mc:AlternateContent>
      <p:pic>
        <p:nvPicPr>
          <p:cNvPr id="6" name="Audio 5">
            <a:hlinkClick r:id="" action="ppaction://media"/>
            <a:extLst>
              <a:ext uri="{FF2B5EF4-FFF2-40B4-BE49-F238E27FC236}">
                <a16:creationId xmlns:a16="http://schemas.microsoft.com/office/drawing/2014/main" id="{95FDD1BA-82BE-4356-B6B6-6309026428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37608546"/>
      </p:ext>
    </p:extLst>
  </p:cSld>
  <p:clrMapOvr>
    <a:masterClrMapping/>
  </p:clrMapOvr>
  <mc:AlternateContent xmlns:mc="http://schemas.openxmlformats.org/markup-compatibility/2006">
    <mc:Choice xmlns:p14="http://schemas.microsoft.com/office/powerpoint/2010/main" Requires="p14">
      <p:transition spd="slow" p14:dur="2000" advTm="68803"/>
    </mc:Choice>
    <mc:Fallback>
      <p:transition spd="slow" advTm="68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136525"/>
            <a:ext cx="10515600" cy="457835"/>
          </a:xfrm>
        </p:spPr>
        <p:txBody>
          <a:bodyPr>
            <a:noAutofit/>
          </a:bodyPr>
          <a:lstStyle/>
          <a:p>
            <a:r>
              <a:rPr lang="en-US" sz="2800" b="1" dirty="0">
                <a:latin typeface="+mn-lt"/>
              </a:rPr>
              <a:t>Solution: Using a custom merge of small files: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594360"/>
            <a:ext cx="10515600" cy="6111240"/>
          </a:xfrm>
        </p:spPr>
        <p:txBody>
          <a:bodyPr>
            <a:normAutofit/>
          </a:bodyPr>
          <a:lstStyle/>
          <a:p>
            <a:pPr marL="457200" lvl="1" indent="0">
              <a:buNone/>
            </a:pPr>
            <a:r>
              <a:rPr lang="en-US" b="1" dirty="0">
                <a:highlight>
                  <a:srgbClr val="00FFFF"/>
                </a:highlight>
              </a:rPr>
              <a:t>This solution merges small files into big files on the client side. </a:t>
            </a:r>
          </a:p>
          <a:p>
            <a:pPr marL="457200" lvl="1" indent="0">
              <a:buNone/>
            </a:pPr>
            <a:endParaRPr lang="en-US" b="1" dirty="0">
              <a:highlight>
                <a:srgbClr val="00FFFF"/>
              </a:highlight>
            </a:endParaRPr>
          </a:p>
          <a:p>
            <a:pPr marL="457200" lvl="1" indent="0">
              <a:buNone/>
            </a:pPr>
            <a:r>
              <a:rPr lang="en-US" dirty="0"/>
              <a:t>Let us assume that we have to process 20,000 small files with assumptions of each smaller than 128 MB and we want to process them efficiently in the Big Data Hadoop environment. If we just send these files as is to a mapper ,then will end up with 20,000 mappers, which is very inefficient. </a:t>
            </a:r>
          </a:p>
          <a:p>
            <a:pPr marL="457200" lvl="1" indent="0">
              <a:buNone/>
            </a:pPr>
            <a:endParaRPr lang="en-US" dirty="0"/>
          </a:p>
          <a:p>
            <a:pPr marL="457200" lvl="1" indent="0">
              <a:buNone/>
            </a:pPr>
            <a:r>
              <a:rPr lang="en-US" dirty="0"/>
              <a:t>Further assume that the size of these files is between 2 and 3 </a:t>
            </a:r>
            <a:r>
              <a:rPr lang="en-US" dirty="0" err="1"/>
              <a:t>MB,then</a:t>
            </a:r>
            <a:r>
              <a:rPr lang="en-US" dirty="0"/>
              <a:t> the following multithreaded algorithm will solve the small files problem. Since our small files on average occupy 2.5 MB, we can put 50 (50 × 2.5 ≈ 128 MB) small files into one HDFS block, which we call a bucket. </a:t>
            </a:r>
          </a:p>
          <a:p>
            <a:pPr marL="457200" lvl="1" indent="0">
              <a:buNone/>
            </a:pPr>
            <a:endParaRPr lang="en-US" dirty="0"/>
          </a:p>
          <a:p>
            <a:pPr marL="457200" lvl="1" indent="0">
              <a:buNone/>
            </a:pPr>
            <a:r>
              <a:rPr lang="en-US" dirty="0"/>
              <a:t>Now we just need 400 (20,000 ÷ 50 = 400) mappers, which will be very efficient compared to 20,000 mappers. Our algorithm puts N files into each bucket and then concurrently merges these small files into one file whose size is closer to the </a:t>
            </a:r>
            <a:r>
              <a:rPr lang="en-US" dirty="0" err="1"/>
              <a:t>dfs.block.size</a:t>
            </a:r>
            <a:r>
              <a:rPr lang="en-US" dirty="0"/>
              <a:t>.</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80C1E5EE-5A00-41A8-A83D-FADF35920235}"/>
                  </a:ext>
                </a:extLst>
              </p14:cNvPr>
              <p14:cNvContentPartPr/>
              <p14:nvPr>
                <p:extLst>
                  <p:ext uri="{42D2F446-02D8-4167-A562-619A0277C38B}">
                    <p15:isNarration xmlns:p15="http://schemas.microsoft.com/office/powerpoint/2012/main" val="1"/>
                  </p:ext>
                </p:extLst>
              </p14:nvPr>
            </p14:nvContentPartPr>
            <p14:xfrm>
              <a:off x="2355840" y="1671480"/>
              <a:ext cx="7562160" cy="3671280"/>
            </p14:xfrm>
          </p:contentPart>
        </mc:Choice>
        <mc:Fallback>
          <p:pic>
            <p:nvPicPr>
              <p:cNvPr id="4" name="Ink 3">
                <a:extLst>
                  <a:ext uri="{FF2B5EF4-FFF2-40B4-BE49-F238E27FC236}">
                    <a16:creationId xmlns:a16="http://schemas.microsoft.com/office/drawing/2014/main" id="{80C1E5EE-5A00-41A8-A83D-FADF35920235}"/>
                  </a:ext>
                </a:extLst>
              </p:cNvPr>
              <p:cNvPicPr>
                <a:picLocks noGrp="1" noRot="1" noChangeAspect="1" noMove="1" noResize="1" noEditPoints="1" noAdjustHandles="1" noChangeArrowheads="1" noChangeShapeType="1"/>
              </p:cNvPicPr>
              <p:nvPr/>
            </p:nvPicPr>
            <p:blipFill>
              <a:blip r:embed="rId5"/>
              <a:stretch>
                <a:fillRect/>
              </a:stretch>
            </p:blipFill>
            <p:spPr>
              <a:xfrm>
                <a:off x="2346480" y="1662120"/>
                <a:ext cx="7580880" cy="3690000"/>
              </a:xfrm>
              <a:prstGeom prst="rect">
                <a:avLst/>
              </a:prstGeom>
            </p:spPr>
          </p:pic>
        </mc:Fallback>
      </mc:AlternateContent>
      <p:pic>
        <p:nvPicPr>
          <p:cNvPr id="6" name="Audio 5">
            <a:hlinkClick r:id="" action="ppaction://media"/>
            <a:extLst>
              <a:ext uri="{FF2B5EF4-FFF2-40B4-BE49-F238E27FC236}">
                <a16:creationId xmlns:a16="http://schemas.microsoft.com/office/drawing/2014/main" id="{CFD9E393-7FF0-48AC-9D74-71AE34E1DC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82042461"/>
      </p:ext>
    </p:extLst>
  </p:cSld>
  <p:clrMapOvr>
    <a:masterClrMapping/>
  </p:clrMapOvr>
  <mc:AlternateContent xmlns:mc="http://schemas.openxmlformats.org/markup-compatibility/2006">
    <mc:Choice xmlns:p14="http://schemas.microsoft.com/office/powerpoint/2010/main" Requires="p14">
      <p:transition spd="slow" p14:dur="2000" advTm="128132"/>
    </mc:Choice>
    <mc:Fallback>
      <p:transition spd="slow" advTm="128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ea typeface="+mn-ea"/>
                <a:cs typeface="+mn-cs"/>
              </a:rPr>
              <a:t>Solution : Hadoop Archive</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r>
              <a:rPr lang="en-US" b="1" dirty="0"/>
              <a:t>HAR files</a:t>
            </a:r>
            <a:r>
              <a:rPr lang="en-US" dirty="0"/>
              <a:t> (Hadoop Archives) were introduced to reduce the problem of lots files putting pressure on the Namenode’s memory. </a:t>
            </a:r>
          </a:p>
          <a:p>
            <a:endParaRPr lang="en-US" dirty="0"/>
          </a:p>
          <a:p>
            <a:r>
              <a:rPr lang="en-US" dirty="0"/>
              <a:t>By building a layered filesystem on the top of HDFS, HAR files works. Using Hadoop archive command, HAR files are created, which runs a </a:t>
            </a:r>
            <a:r>
              <a:rPr lang="en-US" b="1" dirty="0"/>
              <a:t>MapReduce Job</a:t>
            </a:r>
            <a:r>
              <a:rPr lang="en-US" dirty="0"/>
              <a:t> to pack the files being archived into a small number of HDFS files. </a:t>
            </a:r>
          </a:p>
          <a:p>
            <a:endParaRPr lang="en-US" dirty="0"/>
          </a:p>
          <a:p>
            <a:r>
              <a:rPr lang="en-US" dirty="0"/>
              <a:t>Reading through files in a HAR is not more efficient than reading through files in HDFS. Since each HAR file access requires two index files read as well the data file to read, this makes it slower.</a:t>
            </a:r>
          </a:p>
          <a:p>
            <a:pPr marL="457200" lvl="1" indent="0">
              <a:buNone/>
            </a:pPr>
            <a:endParaRPr lang="en-US" b="1"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183E300B-E19E-4954-BC21-172A64012C61}"/>
                  </a:ext>
                </a:extLst>
              </p14:cNvPr>
              <p14:cNvContentPartPr/>
              <p14:nvPr>
                <p:extLst>
                  <p:ext uri="{42D2F446-02D8-4167-A562-619A0277C38B}">
                    <p15:isNarration xmlns:p15="http://schemas.microsoft.com/office/powerpoint/2012/main" val="1"/>
                  </p:ext>
                </p:extLst>
              </p14:nvPr>
            </p14:nvContentPartPr>
            <p14:xfrm>
              <a:off x="3068280" y="1360800"/>
              <a:ext cx="7352280" cy="4100760"/>
            </p14:xfrm>
          </p:contentPart>
        </mc:Choice>
        <mc:Fallback>
          <p:pic>
            <p:nvPicPr>
              <p:cNvPr id="4" name="Ink 3">
                <a:extLst>
                  <a:ext uri="{FF2B5EF4-FFF2-40B4-BE49-F238E27FC236}">
                    <a16:creationId xmlns:a16="http://schemas.microsoft.com/office/drawing/2014/main" id="{183E300B-E19E-4954-BC21-172A64012C61}"/>
                  </a:ext>
                </a:extLst>
              </p:cNvPr>
              <p:cNvPicPr>
                <a:picLocks noGrp="1" noRot="1" noChangeAspect="1" noMove="1" noResize="1" noEditPoints="1" noAdjustHandles="1" noChangeArrowheads="1" noChangeShapeType="1"/>
              </p:cNvPicPr>
              <p:nvPr/>
            </p:nvPicPr>
            <p:blipFill>
              <a:blip r:embed="rId5"/>
              <a:stretch>
                <a:fillRect/>
              </a:stretch>
            </p:blipFill>
            <p:spPr>
              <a:xfrm>
                <a:off x="3058920" y="1351440"/>
                <a:ext cx="7371000" cy="4119480"/>
              </a:xfrm>
              <a:prstGeom prst="rect">
                <a:avLst/>
              </a:prstGeom>
            </p:spPr>
          </p:pic>
        </mc:Fallback>
      </mc:AlternateContent>
      <p:pic>
        <p:nvPicPr>
          <p:cNvPr id="6" name="Audio 5">
            <a:hlinkClick r:id="" action="ppaction://media"/>
            <a:extLst>
              <a:ext uri="{FF2B5EF4-FFF2-40B4-BE49-F238E27FC236}">
                <a16:creationId xmlns:a16="http://schemas.microsoft.com/office/drawing/2014/main" id="{BBEB9E23-2CF4-4BC4-BEF7-9035B3529B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02342963"/>
      </p:ext>
    </p:extLst>
  </p:cSld>
  <p:clrMapOvr>
    <a:masterClrMapping/>
  </p:clrMapOvr>
  <mc:AlternateContent xmlns:mc="http://schemas.openxmlformats.org/markup-compatibility/2006">
    <mc:Choice xmlns:p14="http://schemas.microsoft.com/office/powerpoint/2010/main" Requires="p14">
      <p:transition spd="slow" p14:dur="2000" advTm="90200"/>
    </mc:Choice>
    <mc:Fallback>
      <p:transition spd="slow" advTm="90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ea typeface="+mn-ea"/>
                <a:cs typeface="+mn-cs"/>
              </a:rPr>
              <a:t>Solution : Sequence Files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r>
              <a:rPr lang="en-US" b="1" dirty="0"/>
              <a:t>Sequence files </a:t>
            </a:r>
            <a:r>
              <a:rPr lang="en-US" dirty="0"/>
              <a:t>work very well in practice to overcome the ‘small file problem’, in which we use the filename as the key and the file contents as the value. </a:t>
            </a:r>
          </a:p>
          <a:p>
            <a:endParaRPr lang="en-US" dirty="0"/>
          </a:p>
          <a:p>
            <a:r>
              <a:rPr lang="en-US" dirty="0"/>
              <a:t>By writing a program for files (100 KB), we can put them into a single Sequence file and then we can process them in a streaming fashion operating on the Sequence file. </a:t>
            </a:r>
          </a:p>
          <a:p>
            <a:endParaRPr lang="en-US" dirty="0"/>
          </a:p>
          <a:p>
            <a:r>
              <a:rPr lang="en-US" dirty="0"/>
              <a:t>MapReduce can break Sequence file into chunks and operate on each chunk independently because Sequence file is splittable.</a:t>
            </a:r>
          </a:p>
          <a:p>
            <a:pPr marL="457200" lvl="1" indent="0">
              <a:buNone/>
            </a:pPr>
            <a:endParaRPr lang="en-US" b="1"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C4F4602A-87C7-40DD-8432-A2A03903D691}"/>
                  </a:ext>
                </a:extLst>
              </p14:cNvPr>
              <p14:cNvContentPartPr/>
              <p14:nvPr>
                <p:extLst>
                  <p:ext uri="{42D2F446-02D8-4167-A562-619A0277C38B}">
                    <p15:isNarration xmlns:p15="http://schemas.microsoft.com/office/powerpoint/2012/main" val="1"/>
                  </p:ext>
                </p:extLst>
              </p14:nvPr>
            </p14:nvContentPartPr>
            <p14:xfrm>
              <a:off x="3031920" y="3589200"/>
              <a:ext cx="1653120" cy="55080"/>
            </p14:xfrm>
          </p:contentPart>
        </mc:Choice>
        <mc:Fallback>
          <p:pic>
            <p:nvPicPr>
              <p:cNvPr id="4" name="Ink 3">
                <a:extLst>
                  <a:ext uri="{FF2B5EF4-FFF2-40B4-BE49-F238E27FC236}">
                    <a16:creationId xmlns:a16="http://schemas.microsoft.com/office/drawing/2014/main" id="{C4F4602A-87C7-40DD-8432-A2A03903D691}"/>
                  </a:ext>
                </a:extLst>
              </p:cNvPr>
              <p:cNvPicPr>
                <a:picLocks noGrp="1" noRot="1" noChangeAspect="1" noMove="1" noResize="1" noEditPoints="1" noAdjustHandles="1" noChangeArrowheads="1" noChangeShapeType="1"/>
              </p:cNvPicPr>
              <p:nvPr/>
            </p:nvPicPr>
            <p:blipFill>
              <a:blip r:embed="rId5"/>
              <a:stretch>
                <a:fillRect/>
              </a:stretch>
            </p:blipFill>
            <p:spPr>
              <a:xfrm>
                <a:off x="3022560" y="3579840"/>
                <a:ext cx="1671840" cy="73800"/>
              </a:xfrm>
              <a:prstGeom prst="rect">
                <a:avLst/>
              </a:prstGeom>
            </p:spPr>
          </p:pic>
        </mc:Fallback>
      </mc:AlternateContent>
      <p:pic>
        <p:nvPicPr>
          <p:cNvPr id="6" name="Audio 5">
            <a:hlinkClick r:id="" action="ppaction://media"/>
            <a:extLst>
              <a:ext uri="{FF2B5EF4-FFF2-40B4-BE49-F238E27FC236}">
                <a16:creationId xmlns:a16="http://schemas.microsoft.com/office/drawing/2014/main" id="{E7CB2E6E-7CCF-403E-B9D0-81CC0C47F8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19489400"/>
      </p:ext>
    </p:extLst>
  </p:cSld>
  <p:clrMapOvr>
    <a:masterClrMapping/>
  </p:clrMapOvr>
  <mc:AlternateContent xmlns:mc="http://schemas.openxmlformats.org/markup-compatibility/2006">
    <mc:Choice xmlns:p14="http://schemas.microsoft.com/office/powerpoint/2010/main" Requires="p14">
      <p:transition spd="slow" p14:dur="2000" advTm="56458"/>
    </mc:Choice>
    <mc:Fallback>
      <p:transition spd="slow" advTm="56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Solution: HBase</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Storing files in </a:t>
            </a:r>
            <a:r>
              <a:rPr lang="en-US" b="1" dirty="0"/>
              <a:t>HBase</a:t>
            </a:r>
            <a:r>
              <a:rPr lang="en-US" dirty="0"/>
              <a:t> is a very common design pattern to overcome small file problem with HDFS. We are not actually storing millions of small files into HBase, rather adding the binary content of the file to a cell.</a:t>
            </a:r>
          </a:p>
          <a:p>
            <a:pPr marL="457200" lvl="1" indent="0">
              <a:buNone/>
            </a:pPr>
            <a:endParaRPr lang="en-US" b="1" dirty="0"/>
          </a:p>
        </p:txBody>
      </p:sp>
      <p:pic>
        <p:nvPicPr>
          <p:cNvPr id="4" name="Audio 3">
            <a:hlinkClick r:id="" action="ppaction://media"/>
            <a:extLst>
              <a:ext uri="{FF2B5EF4-FFF2-40B4-BE49-F238E27FC236}">
                <a16:creationId xmlns:a16="http://schemas.microsoft.com/office/drawing/2014/main" id="{E3FF3D8A-209C-4B90-BECA-41741D59BF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72655999"/>
      </p:ext>
    </p:extLst>
  </p:cSld>
  <p:clrMapOvr>
    <a:masterClrMapping/>
  </p:clrMapOvr>
  <mc:AlternateContent xmlns:mc="http://schemas.openxmlformats.org/markup-compatibility/2006">
    <mc:Choice xmlns:p14="http://schemas.microsoft.com/office/powerpoint/2010/main" Requires="p14">
      <p:transition spd="slow" p14:dur="2000" advTm="37448"/>
    </mc:Choice>
    <mc:Fallback>
      <p:transition spd="slow" advTm="37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5" name="Audio 4">
            <a:hlinkClick r:id="" action="ppaction://media"/>
            <a:extLst>
              <a:ext uri="{FF2B5EF4-FFF2-40B4-BE49-F238E27FC236}">
                <a16:creationId xmlns:a16="http://schemas.microsoft.com/office/drawing/2014/main" id="{7A00EBD2-CA4B-48F9-A272-C39AB9180A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4894"/>
    </mc:Choice>
    <mc:Fallback>
      <p:transition spd="slow" advTm="4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TotalTime>
  <Words>556</Words>
  <Application>Microsoft Office PowerPoint</Application>
  <PresentationFormat>Widescreen</PresentationFormat>
  <Paragraphs>58</Paragraphs>
  <Slides>9</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Hadoop Scenario Based Questions</vt:lpstr>
      <vt:lpstr>PowerPoint Presentation</vt:lpstr>
      <vt:lpstr>Problems with small files and MapReduce</vt:lpstr>
      <vt:lpstr>Solutions</vt:lpstr>
      <vt:lpstr>Solution: Using a custom merge of small files:</vt:lpstr>
      <vt:lpstr>Solution : Hadoop Archive</vt:lpstr>
      <vt:lpstr>Solution : Sequence Files</vt:lpstr>
      <vt:lpstr>Solution: HBase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118</cp:revision>
  <dcterms:created xsi:type="dcterms:W3CDTF">2018-12-28T03:34:44Z</dcterms:created>
  <dcterms:modified xsi:type="dcterms:W3CDTF">2019-02-17T16:19:43Z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